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809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552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223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05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643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68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984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007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54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533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110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319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9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713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65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79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589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26AAC2-8ACE-4E76-B2B9-769ECC51A284}" type="datetimeFigureOut">
              <a:rPr lang="ro-RO" smtClean="0"/>
              <a:t>27.03.2022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1BD391-616C-484A-93A6-7996D12B94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58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fif"/><Relationship Id="rId7" Type="http://schemas.openxmlformats.org/officeDocument/2006/relationships/image" Target="../media/image9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72A1D1-2941-4993-9194-8A7871C0E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08" y="230819"/>
            <a:ext cx="11637145" cy="725057"/>
          </a:xfrm>
        </p:spPr>
        <p:txBody>
          <a:bodyPr>
            <a:normAutofit fontScale="90000"/>
          </a:bodyPr>
          <a:lstStyle/>
          <a:p>
            <a:r>
              <a:rPr lang="ro-RO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 pământului la vatra dornei-26 martie 2022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F15BD7A-72BD-42A1-ADF4-B6FEEE6B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30" y="1200319"/>
            <a:ext cx="4667435" cy="3111623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0138132B-6A2F-49C0-9396-921D680E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29" y="1189086"/>
            <a:ext cx="4588319" cy="305887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9A68EA27-5C35-4E14-95DE-F6774AED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1" y="1454287"/>
            <a:ext cx="1974713" cy="1974713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08CCFC62-F701-4F96-931B-E26093977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7" y="4654603"/>
            <a:ext cx="2476069" cy="1857052"/>
          </a:xfrm>
          <a:prstGeom prst="rect">
            <a:avLst/>
          </a:prstGeom>
        </p:spPr>
      </p:pic>
      <p:sp>
        <p:nvSpPr>
          <p:cNvPr id="13" name="AutoShape 4">
            <a:extLst>
              <a:ext uri="{FF2B5EF4-FFF2-40B4-BE49-F238E27FC236}">
                <a16:creationId xmlns:a16="http://schemas.microsoft.com/office/drawing/2014/main" id="{76C18A16-165E-42AE-B346-011DFAFF8C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065A4239-9B98-4242-9E0B-6074A1651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51" y="3673032"/>
            <a:ext cx="1969432" cy="2954149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379CA6AA-81DB-4F8D-990C-DA8C11A70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588" y="4638981"/>
            <a:ext cx="2059866" cy="2059866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40AA0B4E-546A-441E-A8A9-72EF2C474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51" y="4504518"/>
            <a:ext cx="4013070" cy="22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9168"/>
      </p:ext>
    </p:extLst>
  </p:cSld>
  <p:clrMapOvr>
    <a:masterClrMapping/>
  </p:clrMapOvr>
</p:sld>
</file>

<file path=ppt/theme/theme1.xml><?xml version="1.0" encoding="utf-8"?>
<a:theme xmlns:a="http://schemas.openxmlformats.org/drawingml/2006/main" name="Picătură">
  <a:themeElements>
    <a:clrScheme name="Picătură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cătură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cătură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Picătură</Template>
  <TotalTime>44</TotalTime>
  <Words>7</Words>
  <Application>Microsoft Office PowerPoint</Application>
  <PresentationFormat>Ecran lat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Picătură</vt:lpstr>
      <vt:lpstr>Ora pământului la vatra dornei-26 martie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 pământului la vatra dornei-26 martie 2022</dc:title>
  <dc:creator>Acatrinei Irinel Mioara</dc:creator>
  <cp:lastModifiedBy>Acatrinei Irinel Mioara</cp:lastModifiedBy>
  <cp:revision>1</cp:revision>
  <dcterms:created xsi:type="dcterms:W3CDTF">2022-03-27T15:04:22Z</dcterms:created>
  <dcterms:modified xsi:type="dcterms:W3CDTF">2022-03-27T15:48:59Z</dcterms:modified>
</cp:coreProperties>
</file>